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26" autoAdjust="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CDE76-E55A-4E9F-9E39-3B68AB41D076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88E30E51-78B1-49E9-B3E8-D6AED7B018A2}">
      <dgm:prSet phldrT="[文本]"/>
      <dgm:spPr/>
      <dgm:t>
        <a:bodyPr/>
        <a:lstStyle/>
        <a:p>
          <a:r>
            <a:rPr lang="zh-CN" altLang="en-US" dirty="0" smtClean="0"/>
            <a:t>老师提交</a:t>
          </a:r>
          <a:endParaRPr lang="zh-CN" altLang="en-US" dirty="0"/>
        </a:p>
      </dgm:t>
    </dgm:pt>
    <dgm:pt modelId="{FE47509B-81DA-426B-9B7E-3D7B45F0E781}" type="parTrans" cxnId="{344EF3D9-B8EE-48B2-91FC-36DE4B6F98DD}">
      <dgm:prSet/>
      <dgm:spPr/>
      <dgm:t>
        <a:bodyPr/>
        <a:lstStyle/>
        <a:p>
          <a:endParaRPr lang="zh-CN" altLang="en-US"/>
        </a:p>
      </dgm:t>
    </dgm:pt>
    <dgm:pt modelId="{BE76E71F-638A-429A-9353-00D081946981}" type="sibTrans" cxnId="{344EF3D9-B8EE-48B2-91FC-36DE4B6F98DD}">
      <dgm:prSet/>
      <dgm:spPr/>
      <dgm:t>
        <a:bodyPr/>
        <a:lstStyle/>
        <a:p>
          <a:endParaRPr lang="zh-CN" altLang="en-US"/>
        </a:p>
      </dgm:t>
    </dgm:pt>
    <dgm:pt modelId="{084083FC-D3F1-4C00-87C7-C8D1C041910C}">
      <dgm:prSet phldrT="[文本]"/>
      <dgm:spPr/>
      <dgm:t>
        <a:bodyPr/>
        <a:lstStyle/>
        <a:p>
          <a:r>
            <a:rPr lang="zh-CN" altLang="en-US" dirty="0" smtClean="0"/>
            <a:t>下载“未审核”版检查，</a:t>
          </a:r>
          <a:endParaRPr lang="zh-CN" altLang="en-US" dirty="0"/>
        </a:p>
      </dgm:t>
    </dgm:pt>
    <dgm:pt modelId="{C5184ACA-3096-4ABC-8B4C-2BEF7C1F2806}" type="parTrans" cxnId="{078DD90C-D345-47F1-BB05-0B954C080691}">
      <dgm:prSet/>
      <dgm:spPr/>
      <dgm:t>
        <a:bodyPr/>
        <a:lstStyle/>
        <a:p>
          <a:endParaRPr lang="zh-CN" altLang="en-US"/>
        </a:p>
      </dgm:t>
    </dgm:pt>
    <dgm:pt modelId="{59AAD7F2-DFDE-4495-99CF-6C899233C26A}" type="sibTrans" cxnId="{078DD90C-D345-47F1-BB05-0B954C080691}">
      <dgm:prSet/>
      <dgm:spPr/>
      <dgm:t>
        <a:bodyPr/>
        <a:lstStyle/>
        <a:p>
          <a:endParaRPr lang="zh-CN" altLang="en-US"/>
        </a:p>
      </dgm:t>
    </dgm:pt>
    <dgm:pt modelId="{7E7BF48C-A3A3-4EFA-863D-F92FD2915354}">
      <dgm:prSet phldrT="[文本]"/>
      <dgm:spPr/>
      <dgm:t>
        <a:bodyPr/>
        <a:lstStyle/>
        <a:p>
          <a:r>
            <a:rPr lang="zh-CN" altLang="en-US" dirty="0" smtClean="0"/>
            <a:t>第一完成单位</a:t>
          </a:r>
          <a:endParaRPr lang="en-US" altLang="zh-CN" dirty="0" smtClean="0"/>
        </a:p>
        <a:p>
          <a:r>
            <a:rPr lang="zh-CN" altLang="en-US" dirty="0" smtClean="0"/>
            <a:t>（浙江大学</a:t>
          </a:r>
          <a:r>
            <a:rPr lang="en-US" altLang="zh-CN" dirty="0" smtClean="0"/>
            <a:t>/</a:t>
          </a:r>
          <a:r>
            <a:rPr lang="zh-CN" altLang="en-US" dirty="0" smtClean="0"/>
            <a:t>附属医院）</a:t>
          </a:r>
          <a:endParaRPr lang="zh-CN" altLang="en-US" dirty="0"/>
        </a:p>
      </dgm:t>
    </dgm:pt>
    <dgm:pt modelId="{9CF1C67F-FBB4-468E-8EC1-A14BB408C94D}" type="parTrans" cxnId="{816B0FA8-FCF1-4D78-BBEC-3D147FFECB0F}">
      <dgm:prSet/>
      <dgm:spPr/>
      <dgm:t>
        <a:bodyPr/>
        <a:lstStyle/>
        <a:p>
          <a:endParaRPr lang="zh-CN" altLang="en-US"/>
        </a:p>
      </dgm:t>
    </dgm:pt>
    <dgm:pt modelId="{A783E86E-4A69-434A-81FE-34EA09D53794}" type="sibTrans" cxnId="{816B0FA8-FCF1-4D78-BBEC-3D147FFECB0F}">
      <dgm:prSet/>
      <dgm:spPr/>
      <dgm:t>
        <a:bodyPr/>
        <a:lstStyle/>
        <a:p>
          <a:endParaRPr lang="zh-CN" altLang="en-US"/>
        </a:p>
      </dgm:t>
    </dgm:pt>
    <dgm:pt modelId="{E6899CE5-0FF8-48FF-B1C7-A064A5639869}">
      <dgm:prSet phldrT="[文本]" custT="1"/>
      <dgm:spPr/>
      <dgm:t>
        <a:bodyPr/>
        <a:lstStyle/>
        <a:p>
          <a:r>
            <a:rPr lang="zh-CN" altLang="en-US" sz="1200" dirty="0" smtClean="0"/>
            <a:t>可退</a:t>
          </a:r>
          <a:endParaRPr lang="zh-CN" altLang="en-US" sz="1200" dirty="0"/>
        </a:p>
      </dgm:t>
    </dgm:pt>
    <dgm:pt modelId="{7C90316D-27F9-430A-A4D4-C528A29C47F7}" type="parTrans" cxnId="{05ACBD95-5EFF-48E3-A22F-439F0ECFAE23}">
      <dgm:prSet/>
      <dgm:spPr/>
      <dgm:t>
        <a:bodyPr/>
        <a:lstStyle/>
        <a:p>
          <a:endParaRPr lang="zh-CN" altLang="en-US"/>
        </a:p>
      </dgm:t>
    </dgm:pt>
    <dgm:pt modelId="{FC7D9E44-052B-4F3E-B8CF-D63CC94154F0}" type="sibTrans" cxnId="{05ACBD95-5EFF-48E3-A22F-439F0ECFAE23}">
      <dgm:prSet/>
      <dgm:spPr/>
      <dgm:t>
        <a:bodyPr/>
        <a:lstStyle/>
        <a:p>
          <a:endParaRPr lang="zh-CN" altLang="en-US"/>
        </a:p>
      </dgm:t>
    </dgm:pt>
    <dgm:pt modelId="{5F4E2209-06AE-4319-876D-E9C6B35D178A}">
      <dgm:prSet phldrT="[文本]"/>
      <dgm:spPr/>
      <dgm:t>
        <a:bodyPr/>
        <a:lstStyle/>
        <a:p>
          <a:r>
            <a:rPr lang="zh-CN" altLang="en-US" dirty="0" smtClean="0"/>
            <a:t>提名单位（浙江大学）</a:t>
          </a:r>
          <a:endParaRPr lang="zh-CN" altLang="en-US" dirty="0"/>
        </a:p>
      </dgm:t>
    </dgm:pt>
    <dgm:pt modelId="{B75AC392-2FFA-4FB3-8D4A-0B0DDECDCD1E}" type="parTrans" cxnId="{965F7FC8-1355-49B9-A9CC-303B8C72B1BC}">
      <dgm:prSet/>
      <dgm:spPr/>
      <dgm:t>
        <a:bodyPr/>
        <a:lstStyle/>
        <a:p>
          <a:endParaRPr lang="zh-CN" altLang="en-US"/>
        </a:p>
      </dgm:t>
    </dgm:pt>
    <dgm:pt modelId="{9352FFB5-D38E-42D4-8672-7355A8F8655A}" type="sibTrans" cxnId="{965F7FC8-1355-49B9-A9CC-303B8C72B1BC}">
      <dgm:prSet/>
      <dgm:spPr/>
      <dgm:t>
        <a:bodyPr/>
        <a:lstStyle/>
        <a:p>
          <a:endParaRPr lang="zh-CN" altLang="en-US"/>
        </a:p>
      </dgm:t>
    </dgm:pt>
    <dgm:pt modelId="{D5DC185C-AEE0-426D-8460-DBCB25BB717B}">
      <dgm:prSet phldrT="[文本]" custT="1"/>
      <dgm:spPr/>
      <dgm:t>
        <a:bodyPr/>
        <a:lstStyle/>
        <a:p>
          <a:r>
            <a:rPr lang="zh-CN" altLang="en-US" sz="1200" dirty="0" smtClean="0"/>
            <a:t>可退</a:t>
          </a:r>
          <a:endParaRPr lang="zh-CN" altLang="en-US" sz="1200" dirty="0"/>
        </a:p>
      </dgm:t>
    </dgm:pt>
    <dgm:pt modelId="{E1D19193-47D6-4772-96C1-609F83E36F46}" type="parTrans" cxnId="{DF8A39BC-7002-4DE3-8AC7-ED8EDBCF0C4D}">
      <dgm:prSet/>
      <dgm:spPr/>
      <dgm:t>
        <a:bodyPr/>
        <a:lstStyle/>
        <a:p>
          <a:endParaRPr lang="zh-CN" altLang="en-US"/>
        </a:p>
      </dgm:t>
    </dgm:pt>
    <dgm:pt modelId="{8E00690B-1F26-4D70-B454-35A7B1094306}" type="sibTrans" cxnId="{DF8A39BC-7002-4DE3-8AC7-ED8EDBCF0C4D}">
      <dgm:prSet/>
      <dgm:spPr/>
      <dgm:t>
        <a:bodyPr/>
        <a:lstStyle/>
        <a:p>
          <a:endParaRPr lang="zh-CN" altLang="en-US"/>
        </a:p>
      </dgm:t>
    </dgm:pt>
    <dgm:pt modelId="{4D44BF49-16F5-4A09-91FC-2B543E347F0C}">
      <dgm:prSet/>
      <dgm:spPr/>
      <dgm:t>
        <a:bodyPr/>
        <a:lstStyle/>
        <a:p>
          <a:r>
            <a:rPr lang="zh-CN" altLang="en-US" dirty="0" smtClean="0"/>
            <a:t>科技厅</a:t>
          </a:r>
          <a:endParaRPr lang="zh-CN" altLang="en-US" dirty="0"/>
        </a:p>
      </dgm:t>
    </dgm:pt>
    <dgm:pt modelId="{030B225A-B38E-4D5E-B501-F2A79FB35BDA}" type="parTrans" cxnId="{0527AA25-50AF-47D5-8B69-92B648B8DA2C}">
      <dgm:prSet/>
      <dgm:spPr/>
      <dgm:t>
        <a:bodyPr/>
        <a:lstStyle/>
        <a:p>
          <a:endParaRPr lang="zh-CN" altLang="en-US"/>
        </a:p>
      </dgm:t>
    </dgm:pt>
    <dgm:pt modelId="{2FBE6B6B-D8F7-4931-A65D-8EACE9D2F3CC}" type="sibTrans" cxnId="{0527AA25-50AF-47D5-8B69-92B648B8DA2C}">
      <dgm:prSet/>
      <dgm:spPr/>
      <dgm:t>
        <a:bodyPr/>
        <a:lstStyle/>
        <a:p>
          <a:endParaRPr lang="zh-CN" altLang="en-US"/>
        </a:p>
      </dgm:t>
    </dgm:pt>
    <dgm:pt modelId="{90B680FD-CA60-4D25-95D6-92E97F5E4D80}">
      <dgm:prSet/>
      <dgm:spPr/>
      <dgm:t>
        <a:bodyPr/>
        <a:lstStyle/>
        <a:p>
          <a:r>
            <a:rPr lang="zh-CN" altLang="en-US" dirty="0" smtClean="0"/>
            <a:t>主件生成“审核通过水印”和提名号</a:t>
          </a:r>
          <a:endParaRPr lang="zh-CN" altLang="en-US" dirty="0"/>
        </a:p>
      </dgm:t>
    </dgm:pt>
    <dgm:pt modelId="{E516C297-7B4E-444E-81DF-C362653F078F}" type="parTrans" cxnId="{8FD8B217-6183-48FD-8F01-D2E0203CAF12}">
      <dgm:prSet/>
      <dgm:spPr/>
      <dgm:t>
        <a:bodyPr/>
        <a:lstStyle/>
        <a:p>
          <a:endParaRPr lang="zh-CN" altLang="en-US"/>
        </a:p>
      </dgm:t>
    </dgm:pt>
    <dgm:pt modelId="{25826C1C-219F-4C00-A355-16E2060B915E}" type="sibTrans" cxnId="{8FD8B217-6183-48FD-8F01-D2E0203CAF12}">
      <dgm:prSet/>
      <dgm:spPr/>
      <dgm:t>
        <a:bodyPr/>
        <a:lstStyle/>
        <a:p>
          <a:endParaRPr lang="zh-CN" altLang="en-US"/>
        </a:p>
      </dgm:t>
    </dgm:pt>
    <dgm:pt modelId="{51D674C8-1224-48A9-A4C9-A4980730A3AE}">
      <dgm:prSet/>
      <dgm:spPr/>
      <dgm:t>
        <a:bodyPr/>
        <a:lstStyle/>
        <a:p>
          <a:r>
            <a:rPr lang="zh-CN" altLang="en-US" dirty="0" smtClean="0"/>
            <a:t>下载提名书主件，签字、盖章</a:t>
          </a:r>
          <a:endParaRPr lang="zh-CN" altLang="en-US" dirty="0"/>
        </a:p>
      </dgm:t>
    </dgm:pt>
    <dgm:pt modelId="{84B17C5E-3654-4586-A560-5445C95B5C4D}" type="parTrans" cxnId="{41005C22-9DC5-4863-8DAC-F16D0107020E}">
      <dgm:prSet/>
      <dgm:spPr/>
      <dgm:t>
        <a:bodyPr/>
        <a:lstStyle/>
        <a:p>
          <a:endParaRPr lang="zh-CN" altLang="en-US"/>
        </a:p>
      </dgm:t>
    </dgm:pt>
    <dgm:pt modelId="{F8166AE2-87D1-4BA3-AB0D-8F9A20B47EAA}" type="sibTrans" cxnId="{41005C22-9DC5-4863-8DAC-F16D0107020E}">
      <dgm:prSet/>
      <dgm:spPr/>
      <dgm:t>
        <a:bodyPr/>
        <a:lstStyle/>
        <a:p>
          <a:endParaRPr lang="zh-CN" altLang="en-US"/>
        </a:p>
      </dgm:t>
    </dgm:pt>
    <dgm:pt modelId="{A0D86247-7DC1-4EBF-95EA-B2D83C227ABE}">
      <dgm:prSet/>
      <dgm:spPr/>
      <dgm:t>
        <a:bodyPr/>
        <a:lstStyle/>
        <a:p>
          <a:r>
            <a:rPr lang="zh-CN" altLang="en-US" dirty="0" smtClean="0"/>
            <a:t>整本主件扫描合成一个</a:t>
          </a:r>
          <a:r>
            <a:rPr lang="en-US" altLang="zh-CN" dirty="0" smtClean="0"/>
            <a:t>PDF</a:t>
          </a:r>
          <a:r>
            <a:rPr lang="zh-CN" altLang="en-US" dirty="0" smtClean="0"/>
            <a:t>，系统上传</a:t>
          </a:r>
          <a:endParaRPr lang="zh-CN" altLang="en-US" dirty="0"/>
        </a:p>
      </dgm:t>
    </dgm:pt>
    <dgm:pt modelId="{95B0671E-2F73-4A4B-AB08-64DF8A9FBD67}" type="parTrans" cxnId="{7059B6DE-F621-4AEF-9F3E-B9DF1C648555}">
      <dgm:prSet/>
      <dgm:spPr/>
      <dgm:t>
        <a:bodyPr/>
        <a:lstStyle/>
        <a:p>
          <a:endParaRPr lang="zh-CN" altLang="en-US"/>
        </a:p>
      </dgm:t>
    </dgm:pt>
    <dgm:pt modelId="{1E9E0A7E-0FE0-44B8-B43D-54D9AB5404C9}" type="sibTrans" cxnId="{7059B6DE-F621-4AEF-9F3E-B9DF1C648555}">
      <dgm:prSet/>
      <dgm:spPr/>
      <dgm:t>
        <a:bodyPr/>
        <a:lstStyle/>
        <a:p>
          <a:endParaRPr lang="zh-CN" altLang="en-US"/>
        </a:p>
      </dgm:t>
    </dgm:pt>
    <dgm:pt modelId="{9F857A71-FDFC-4997-95D8-EBE2ECBCACAF}">
      <dgm:prSet phldrT="[文本]"/>
      <dgm:spPr/>
      <dgm:t>
        <a:bodyPr/>
        <a:lstStyle/>
        <a:p>
          <a:r>
            <a:rPr lang="zh-CN" altLang="en-US" dirty="0" smtClean="0"/>
            <a:t>如需修改，联系退回；</a:t>
          </a:r>
          <a:endParaRPr lang="zh-CN" altLang="en-US" dirty="0"/>
        </a:p>
      </dgm:t>
    </dgm:pt>
    <dgm:pt modelId="{032337B6-0F5B-4ED5-949A-55C69C002E5E}" type="parTrans" cxnId="{23AD7F79-0E49-4FCE-A5A6-02507C3067F8}">
      <dgm:prSet/>
      <dgm:spPr/>
      <dgm:t>
        <a:bodyPr/>
        <a:lstStyle/>
        <a:p>
          <a:endParaRPr lang="zh-CN" altLang="en-US"/>
        </a:p>
      </dgm:t>
    </dgm:pt>
    <dgm:pt modelId="{C310356B-1050-42D6-8FE6-7EA197DA6192}" type="sibTrans" cxnId="{23AD7F79-0E49-4FCE-A5A6-02507C3067F8}">
      <dgm:prSet/>
      <dgm:spPr/>
      <dgm:t>
        <a:bodyPr/>
        <a:lstStyle/>
        <a:p>
          <a:endParaRPr lang="zh-CN" altLang="en-US"/>
        </a:p>
      </dgm:t>
    </dgm:pt>
    <dgm:pt modelId="{8AB94C0A-8AFF-492B-AFF2-EEC8DDD6479C}">
      <dgm:prSet phldrT="[文本]"/>
      <dgm:spPr/>
      <dgm:t>
        <a:bodyPr/>
        <a:lstStyle/>
        <a:p>
          <a:r>
            <a:rPr lang="zh-CN" altLang="en-US" dirty="0" smtClean="0"/>
            <a:t>不需修改，告知可提交至科技厅。</a:t>
          </a:r>
          <a:endParaRPr lang="zh-CN" altLang="en-US" dirty="0"/>
        </a:p>
      </dgm:t>
    </dgm:pt>
    <dgm:pt modelId="{DAEA6E96-E496-4CD2-8233-DFB7CE481BC3}" type="parTrans" cxnId="{C68F7B19-793E-4658-B4FC-55D569853EA3}">
      <dgm:prSet/>
      <dgm:spPr/>
      <dgm:t>
        <a:bodyPr/>
        <a:lstStyle/>
        <a:p>
          <a:endParaRPr lang="zh-CN" altLang="en-US"/>
        </a:p>
      </dgm:t>
    </dgm:pt>
    <dgm:pt modelId="{C3396545-3C21-41A0-AD2E-492DFECDCDDB}" type="sibTrans" cxnId="{C68F7B19-793E-4658-B4FC-55D569853EA3}">
      <dgm:prSet/>
      <dgm:spPr/>
      <dgm:t>
        <a:bodyPr/>
        <a:lstStyle/>
        <a:p>
          <a:endParaRPr lang="zh-CN" altLang="en-US"/>
        </a:p>
      </dgm:t>
    </dgm:pt>
    <dgm:pt modelId="{F4B327F2-1A92-402C-A3F6-9BC3317CAC54}" type="pres">
      <dgm:prSet presAssocID="{BB3CDE76-E55A-4E9F-9E39-3B68AB41D07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837773E2-DF2D-4EBB-8343-54133894947B}" type="pres">
      <dgm:prSet presAssocID="{88E30E51-78B1-49E9-B3E8-D6AED7B018A2}" presName="composite" presStyleCnt="0"/>
      <dgm:spPr/>
    </dgm:pt>
    <dgm:pt modelId="{1C377207-54A6-4F93-BBCB-6920382947EF}" type="pres">
      <dgm:prSet presAssocID="{88E30E51-78B1-49E9-B3E8-D6AED7B018A2}" presName="bentUpArrow1" presStyleLbl="alignImgPlace1" presStyleIdx="0" presStyleCnt="6"/>
      <dgm:spPr/>
    </dgm:pt>
    <dgm:pt modelId="{1EA1BABA-61DB-4467-B214-A3F15B077242}" type="pres">
      <dgm:prSet presAssocID="{88E30E51-78B1-49E9-B3E8-D6AED7B018A2}" presName="ParentText" presStyleLbl="node1" presStyleIdx="0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A3FB240-E09C-4C23-9892-218BDD1B1118}" type="pres">
      <dgm:prSet presAssocID="{88E30E51-78B1-49E9-B3E8-D6AED7B018A2}" presName="ChildText" presStyleLbl="revTx" presStyleIdx="0" presStyleCnt="6" custScaleX="236037" custScaleY="118962" custLinFactNeighborX="74770" custLinFactNeighborY="15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9081A2E-9439-4497-A5CE-6F8AC9179A2B}" type="pres">
      <dgm:prSet presAssocID="{BE76E71F-638A-429A-9353-00D081946981}" presName="sibTrans" presStyleCnt="0"/>
      <dgm:spPr/>
    </dgm:pt>
    <dgm:pt modelId="{1C91C056-5AFE-4E26-9B7B-BB101210335A}" type="pres">
      <dgm:prSet presAssocID="{7E7BF48C-A3A3-4EFA-863D-F92FD2915354}" presName="composite" presStyleCnt="0"/>
      <dgm:spPr/>
    </dgm:pt>
    <dgm:pt modelId="{90903A11-2A99-44F9-88E6-945113D2B1A0}" type="pres">
      <dgm:prSet presAssocID="{7E7BF48C-A3A3-4EFA-863D-F92FD2915354}" presName="bentUpArrow1" presStyleLbl="alignImgPlace1" presStyleIdx="1" presStyleCnt="6"/>
      <dgm:spPr/>
    </dgm:pt>
    <dgm:pt modelId="{6BCF7B65-C05F-4123-8381-52EEF170935E}" type="pres">
      <dgm:prSet presAssocID="{7E7BF48C-A3A3-4EFA-863D-F92FD2915354}" presName="ParentText" presStyleLbl="node1" presStyleIdx="1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231D39E-7669-418F-94CD-3D990F424B28}" type="pres">
      <dgm:prSet presAssocID="{7E7BF48C-A3A3-4EFA-863D-F92FD2915354}" presName="Child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A6A2457-5969-41BB-8D58-7D3105C2B932}" type="pres">
      <dgm:prSet presAssocID="{A783E86E-4A69-434A-81FE-34EA09D53794}" presName="sibTrans" presStyleCnt="0"/>
      <dgm:spPr/>
    </dgm:pt>
    <dgm:pt modelId="{27E766D1-6169-48DF-AA1D-8F3AC6DF6DE2}" type="pres">
      <dgm:prSet presAssocID="{5F4E2209-06AE-4319-876D-E9C6B35D178A}" presName="composite" presStyleCnt="0"/>
      <dgm:spPr/>
    </dgm:pt>
    <dgm:pt modelId="{31073687-A3D7-486E-A7E7-D03643F1A174}" type="pres">
      <dgm:prSet presAssocID="{5F4E2209-06AE-4319-876D-E9C6B35D178A}" presName="bentUpArrow1" presStyleLbl="alignImgPlace1" presStyleIdx="2" presStyleCnt="6"/>
      <dgm:spPr/>
    </dgm:pt>
    <dgm:pt modelId="{C30DE3B1-D5F2-410F-997E-A37EDA4E0ED1}" type="pres">
      <dgm:prSet presAssocID="{5F4E2209-06AE-4319-876D-E9C6B35D178A}" presName="ParentText" presStyleLbl="node1" presStyleIdx="2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E89EE93-B1BE-49C8-B721-3BF18ADB0FB8}" type="pres">
      <dgm:prSet presAssocID="{5F4E2209-06AE-4319-876D-E9C6B35D178A}" presName="Child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C092E3D-8C75-46AF-BEB4-35D389D38092}" type="pres">
      <dgm:prSet presAssocID="{9352FFB5-D38E-42D4-8672-7355A8F8655A}" presName="sibTrans" presStyleCnt="0"/>
      <dgm:spPr/>
    </dgm:pt>
    <dgm:pt modelId="{33C23A41-8458-4BB2-8AE0-4F8975F59D12}" type="pres">
      <dgm:prSet presAssocID="{4D44BF49-16F5-4A09-91FC-2B543E347F0C}" presName="composite" presStyleCnt="0"/>
      <dgm:spPr/>
    </dgm:pt>
    <dgm:pt modelId="{EDEA0A4C-7ACA-4C76-86C9-3DD9E0850A17}" type="pres">
      <dgm:prSet presAssocID="{4D44BF49-16F5-4A09-91FC-2B543E347F0C}" presName="bentUpArrow1" presStyleLbl="alignImgPlace1" presStyleIdx="3" presStyleCnt="6"/>
      <dgm:spPr/>
    </dgm:pt>
    <dgm:pt modelId="{D8A71A1D-A80F-492D-AF9B-5165708EF23F}" type="pres">
      <dgm:prSet presAssocID="{4D44BF49-16F5-4A09-91FC-2B543E347F0C}" presName="ParentText" presStyleLbl="node1" presStyleIdx="3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4359F59-EFA5-4A99-8448-FD7E7ECA107A}" type="pres">
      <dgm:prSet presAssocID="{4D44BF49-16F5-4A09-91FC-2B543E347F0C}" presName="Child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47C1FA0E-E6AB-4DD9-9171-50E3BE121D97}" type="pres">
      <dgm:prSet presAssocID="{2FBE6B6B-D8F7-4931-A65D-8EACE9D2F3CC}" presName="sibTrans" presStyleCnt="0"/>
      <dgm:spPr/>
    </dgm:pt>
    <dgm:pt modelId="{B9060899-923C-46F3-8C3E-2828B1A111AF}" type="pres">
      <dgm:prSet presAssocID="{90B680FD-CA60-4D25-95D6-92E97F5E4D80}" presName="composite" presStyleCnt="0"/>
      <dgm:spPr/>
    </dgm:pt>
    <dgm:pt modelId="{6F57448D-FAB7-4FC8-BC5D-FE7DDD9C7B6A}" type="pres">
      <dgm:prSet presAssocID="{90B680FD-CA60-4D25-95D6-92E97F5E4D80}" presName="bentUpArrow1" presStyleLbl="alignImgPlace1" presStyleIdx="4" presStyleCnt="6"/>
      <dgm:spPr/>
    </dgm:pt>
    <dgm:pt modelId="{5ED4FB3F-FCD3-4FC8-BE20-C5C3AC9C8A33}" type="pres">
      <dgm:prSet presAssocID="{90B680FD-CA60-4D25-95D6-92E97F5E4D80}" presName="ParentText" presStyleLbl="node1" presStyleIdx="4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A87EEB5-EACE-464A-834F-92BDA4510D55}" type="pres">
      <dgm:prSet presAssocID="{90B680FD-CA60-4D25-95D6-92E97F5E4D80}" presName="Child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10AEC399-9A64-46C1-8FFC-FED6A64A93C3}" type="pres">
      <dgm:prSet presAssocID="{25826C1C-219F-4C00-A355-16E2060B915E}" presName="sibTrans" presStyleCnt="0"/>
      <dgm:spPr/>
    </dgm:pt>
    <dgm:pt modelId="{07CEBA01-70C1-4BA7-B850-D147E60058A0}" type="pres">
      <dgm:prSet presAssocID="{51D674C8-1224-48A9-A4C9-A4980730A3AE}" presName="composite" presStyleCnt="0"/>
      <dgm:spPr/>
    </dgm:pt>
    <dgm:pt modelId="{FF4AA1BE-2FA9-4210-8BAC-A0CE8FDE60C3}" type="pres">
      <dgm:prSet presAssocID="{51D674C8-1224-48A9-A4C9-A4980730A3AE}" presName="bentUpArrow1" presStyleLbl="alignImgPlace1" presStyleIdx="5" presStyleCnt="6"/>
      <dgm:spPr/>
    </dgm:pt>
    <dgm:pt modelId="{C5FA3F62-E2DD-4CF3-8A2F-432AE8E66B05}" type="pres">
      <dgm:prSet presAssocID="{51D674C8-1224-48A9-A4C9-A4980730A3AE}" presName="ParentText" presStyleLbl="node1" presStyleIdx="5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A8962E-F046-4F66-840F-7DFEA6D86936}" type="pres">
      <dgm:prSet presAssocID="{51D674C8-1224-48A9-A4C9-A4980730A3AE}" presName="ChildText" presStyleLbl="revTx" presStyleIdx="5" presStyleCnt="6">
        <dgm:presLayoutVars>
          <dgm:chMax val="0"/>
          <dgm:chPref val="0"/>
          <dgm:bulletEnabled val="1"/>
        </dgm:presLayoutVars>
      </dgm:prSet>
      <dgm:spPr/>
    </dgm:pt>
    <dgm:pt modelId="{32040E42-30CB-48A4-9DA9-C827F479698F}" type="pres">
      <dgm:prSet presAssocID="{F8166AE2-87D1-4BA3-AB0D-8F9A20B47EAA}" presName="sibTrans" presStyleCnt="0"/>
      <dgm:spPr/>
    </dgm:pt>
    <dgm:pt modelId="{1B299E49-1172-4C30-9A41-43F4107BF3B4}" type="pres">
      <dgm:prSet presAssocID="{A0D86247-7DC1-4EBF-95EA-B2D83C227ABE}" presName="composite" presStyleCnt="0"/>
      <dgm:spPr/>
    </dgm:pt>
    <dgm:pt modelId="{B35E6B18-9E47-4D53-8ACC-B0C18614EB94}" type="pres">
      <dgm:prSet presAssocID="{A0D86247-7DC1-4EBF-95EA-B2D83C227ABE}" presName="ParentText" presStyleLbl="node1" presStyleIdx="6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44EF3D9-B8EE-48B2-91FC-36DE4B6F98DD}" srcId="{BB3CDE76-E55A-4E9F-9E39-3B68AB41D076}" destId="{88E30E51-78B1-49E9-B3E8-D6AED7B018A2}" srcOrd="0" destOrd="0" parTransId="{FE47509B-81DA-426B-9B7E-3D7B45F0E781}" sibTransId="{BE76E71F-638A-429A-9353-00D081946981}"/>
    <dgm:cxn modelId="{495E2BF2-523E-4E93-939A-C1923AD47448}" type="presOf" srcId="{90B680FD-CA60-4D25-95D6-92E97F5E4D80}" destId="{5ED4FB3F-FCD3-4FC8-BE20-C5C3AC9C8A33}" srcOrd="0" destOrd="0" presId="urn:microsoft.com/office/officeart/2005/8/layout/StepDownProcess"/>
    <dgm:cxn modelId="{8FD8B217-6183-48FD-8F01-D2E0203CAF12}" srcId="{BB3CDE76-E55A-4E9F-9E39-3B68AB41D076}" destId="{90B680FD-CA60-4D25-95D6-92E97F5E4D80}" srcOrd="4" destOrd="0" parTransId="{E516C297-7B4E-444E-81DF-C362653F078F}" sibTransId="{25826C1C-219F-4C00-A355-16E2060B915E}"/>
    <dgm:cxn modelId="{290E5FFA-7A59-4E25-8E18-E544C84A72A2}" type="presOf" srcId="{88E30E51-78B1-49E9-B3E8-D6AED7B018A2}" destId="{1EA1BABA-61DB-4467-B214-A3F15B077242}" srcOrd="0" destOrd="0" presId="urn:microsoft.com/office/officeart/2005/8/layout/StepDownProcess"/>
    <dgm:cxn modelId="{25DB9491-0FB9-4C4D-9E6D-94D45DFBFB3D}" type="presOf" srcId="{5F4E2209-06AE-4319-876D-E9C6B35D178A}" destId="{C30DE3B1-D5F2-410F-997E-A37EDA4E0ED1}" srcOrd="0" destOrd="0" presId="urn:microsoft.com/office/officeart/2005/8/layout/StepDownProcess"/>
    <dgm:cxn modelId="{DF8A39BC-7002-4DE3-8AC7-ED8EDBCF0C4D}" srcId="{5F4E2209-06AE-4319-876D-E9C6B35D178A}" destId="{D5DC185C-AEE0-426D-8460-DBCB25BB717B}" srcOrd="0" destOrd="0" parTransId="{E1D19193-47D6-4772-96C1-609F83E36F46}" sibTransId="{8E00690B-1F26-4D70-B454-35A7B1094306}"/>
    <dgm:cxn modelId="{54BDA104-E5FA-4BCB-BD90-2CBCDA1BD089}" type="presOf" srcId="{084083FC-D3F1-4C00-87C7-C8D1C041910C}" destId="{3A3FB240-E09C-4C23-9892-218BDD1B1118}" srcOrd="0" destOrd="0" presId="urn:microsoft.com/office/officeart/2005/8/layout/StepDownProcess"/>
    <dgm:cxn modelId="{0527AA25-50AF-47D5-8B69-92B648B8DA2C}" srcId="{BB3CDE76-E55A-4E9F-9E39-3B68AB41D076}" destId="{4D44BF49-16F5-4A09-91FC-2B543E347F0C}" srcOrd="3" destOrd="0" parTransId="{030B225A-B38E-4D5E-B501-F2A79FB35BDA}" sibTransId="{2FBE6B6B-D8F7-4931-A65D-8EACE9D2F3CC}"/>
    <dgm:cxn modelId="{51114337-A5EB-49FE-9D0B-3C26D64216FE}" type="presOf" srcId="{8AB94C0A-8AFF-492B-AFF2-EEC8DDD6479C}" destId="{3A3FB240-E09C-4C23-9892-218BDD1B1118}" srcOrd="0" destOrd="2" presId="urn:microsoft.com/office/officeart/2005/8/layout/StepDownProcess"/>
    <dgm:cxn modelId="{1668128D-EE21-421A-BA6A-80C03A37DC46}" type="presOf" srcId="{E6899CE5-0FF8-48FF-B1C7-A064A5639869}" destId="{4231D39E-7669-418F-94CD-3D990F424B28}" srcOrd="0" destOrd="0" presId="urn:microsoft.com/office/officeart/2005/8/layout/StepDownProcess"/>
    <dgm:cxn modelId="{078DD90C-D345-47F1-BB05-0B954C080691}" srcId="{88E30E51-78B1-49E9-B3E8-D6AED7B018A2}" destId="{084083FC-D3F1-4C00-87C7-C8D1C041910C}" srcOrd="0" destOrd="0" parTransId="{C5184ACA-3096-4ABC-8B4C-2BEF7C1F2806}" sibTransId="{59AAD7F2-DFDE-4495-99CF-6C899233C26A}"/>
    <dgm:cxn modelId="{34698301-A6C7-48E3-80D0-37294B349603}" type="presOf" srcId="{4D44BF49-16F5-4A09-91FC-2B543E347F0C}" destId="{D8A71A1D-A80F-492D-AF9B-5165708EF23F}" srcOrd="0" destOrd="0" presId="urn:microsoft.com/office/officeart/2005/8/layout/StepDownProcess"/>
    <dgm:cxn modelId="{965F7FC8-1355-49B9-A9CC-303B8C72B1BC}" srcId="{BB3CDE76-E55A-4E9F-9E39-3B68AB41D076}" destId="{5F4E2209-06AE-4319-876D-E9C6B35D178A}" srcOrd="2" destOrd="0" parTransId="{B75AC392-2FFA-4FB3-8D4A-0B0DDECDCD1E}" sibTransId="{9352FFB5-D38E-42D4-8672-7355A8F8655A}"/>
    <dgm:cxn modelId="{41005C22-9DC5-4863-8DAC-F16D0107020E}" srcId="{BB3CDE76-E55A-4E9F-9E39-3B68AB41D076}" destId="{51D674C8-1224-48A9-A4C9-A4980730A3AE}" srcOrd="5" destOrd="0" parTransId="{84B17C5E-3654-4586-A560-5445C95B5C4D}" sibTransId="{F8166AE2-87D1-4BA3-AB0D-8F9A20B47EAA}"/>
    <dgm:cxn modelId="{816B0FA8-FCF1-4D78-BBEC-3D147FFECB0F}" srcId="{BB3CDE76-E55A-4E9F-9E39-3B68AB41D076}" destId="{7E7BF48C-A3A3-4EFA-863D-F92FD2915354}" srcOrd="1" destOrd="0" parTransId="{9CF1C67F-FBB4-468E-8EC1-A14BB408C94D}" sibTransId="{A783E86E-4A69-434A-81FE-34EA09D53794}"/>
    <dgm:cxn modelId="{624B0D5A-A620-4685-B059-4DF25EC8391E}" type="presOf" srcId="{BB3CDE76-E55A-4E9F-9E39-3B68AB41D076}" destId="{F4B327F2-1A92-402C-A3F6-9BC3317CAC54}" srcOrd="0" destOrd="0" presId="urn:microsoft.com/office/officeart/2005/8/layout/StepDownProcess"/>
    <dgm:cxn modelId="{CB266580-26B5-4416-B030-93199ED8DF3A}" type="presOf" srcId="{9F857A71-FDFC-4997-95D8-EBE2ECBCACAF}" destId="{3A3FB240-E09C-4C23-9892-218BDD1B1118}" srcOrd="0" destOrd="1" presId="urn:microsoft.com/office/officeart/2005/8/layout/StepDownProcess"/>
    <dgm:cxn modelId="{23AD7F79-0E49-4FCE-A5A6-02507C3067F8}" srcId="{88E30E51-78B1-49E9-B3E8-D6AED7B018A2}" destId="{9F857A71-FDFC-4997-95D8-EBE2ECBCACAF}" srcOrd="1" destOrd="0" parTransId="{032337B6-0F5B-4ED5-949A-55C69C002E5E}" sibTransId="{C310356B-1050-42D6-8FE6-7EA197DA6192}"/>
    <dgm:cxn modelId="{CB8C5AA2-D0C2-4EDF-B834-54FB64533EFC}" type="presOf" srcId="{7E7BF48C-A3A3-4EFA-863D-F92FD2915354}" destId="{6BCF7B65-C05F-4123-8381-52EEF170935E}" srcOrd="0" destOrd="0" presId="urn:microsoft.com/office/officeart/2005/8/layout/StepDownProcess"/>
    <dgm:cxn modelId="{7059B6DE-F621-4AEF-9F3E-B9DF1C648555}" srcId="{BB3CDE76-E55A-4E9F-9E39-3B68AB41D076}" destId="{A0D86247-7DC1-4EBF-95EA-B2D83C227ABE}" srcOrd="6" destOrd="0" parTransId="{95B0671E-2F73-4A4B-AB08-64DF8A9FBD67}" sibTransId="{1E9E0A7E-0FE0-44B8-B43D-54D9AB5404C9}"/>
    <dgm:cxn modelId="{C68F7B19-793E-4658-B4FC-55D569853EA3}" srcId="{88E30E51-78B1-49E9-B3E8-D6AED7B018A2}" destId="{8AB94C0A-8AFF-492B-AFF2-EEC8DDD6479C}" srcOrd="2" destOrd="0" parTransId="{DAEA6E96-E496-4CD2-8233-DFB7CE481BC3}" sibTransId="{C3396545-3C21-41A0-AD2E-492DFECDCDDB}"/>
    <dgm:cxn modelId="{7834A2F4-831B-4C43-92D8-9A2E0BCE4704}" type="presOf" srcId="{A0D86247-7DC1-4EBF-95EA-B2D83C227ABE}" destId="{B35E6B18-9E47-4D53-8ACC-B0C18614EB94}" srcOrd="0" destOrd="0" presId="urn:microsoft.com/office/officeart/2005/8/layout/StepDownProcess"/>
    <dgm:cxn modelId="{D883F0B7-AA2B-48CB-834B-77C36FE232DA}" type="presOf" srcId="{51D674C8-1224-48A9-A4C9-A4980730A3AE}" destId="{C5FA3F62-E2DD-4CF3-8A2F-432AE8E66B05}" srcOrd="0" destOrd="0" presId="urn:microsoft.com/office/officeart/2005/8/layout/StepDownProcess"/>
    <dgm:cxn modelId="{05ACBD95-5EFF-48E3-A22F-439F0ECFAE23}" srcId="{7E7BF48C-A3A3-4EFA-863D-F92FD2915354}" destId="{E6899CE5-0FF8-48FF-B1C7-A064A5639869}" srcOrd="0" destOrd="0" parTransId="{7C90316D-27F9-430A-A4D4-C528A29C47F7}" sibTransId="{FC7D9E44-052B-4F3E-B8CF-D63CC94154F0}"/>
    <dgm:cxn modelId="{2CF176F1-FBB4-4508-9462-9C2F818FF0B4}" type="presOf" srcId="{D5DC185C-AEE0-426D-8460-DBCB25BB717B}" destId="{7E89EE93-B1BE-49C8-B721-3BF18ADB0FB8}" srcOrd="0" destOrd="0" presId="urn:microsoft.com/office/officeart/2005/8/layout/StepDownProcess"/>
    <dgm:cxn modelId="{8A6F54C6-81EA-43E5-AE7C-717E44208850}" type="presParOf" srcId="{F4B327F2-1A92-402C-A3F6-9BC3317CAC54}" destId="{837773E2-DF2D-4EBB-8343-54133894947B}" srcOrd="0" destOrd="0" presId="urn:microsoft.com/office/officeart/2005/8/layout/StepDownProcess"/>
    <dgm:cxn modelId="{16715191-71FC-482C-9A67-D0984B883404}" type="presParOf" srcId="{837773E2-DF2D-4EBB-8343-54133894947B}" destId="{1C377207-54A6-4F93-BBCB-6920382947EF}" srcOrd="0" destOrd="0" presId="urn:microsoft.com/office/officeart/2005/8/layout/StepDownProcess"/>
    <dgm:cxn modelId="{77B5ABFE-7991-4A01-BB9D-8719E0B5FA5F}" type="presParOf" srcId="{837773E2-DF2D-4EBB-8343-54133894947B}" destId="{1EA1BABA-61DB-4467-B214-A3F15B077242}" srcOrd="1" destOrd="0" presId="urn:microsoft.com/office/officeart/2005/8/layout/StepDownProcess"/>
    <dgm:cxn modelId="{95A66816-87E1-4B53-A419-FA54BA3BFE7E}" type="presParOf" srcId="{837773E2-DF2D-4EBB-8343-54133894947B}" destId="{3A3FB240-E09C-4C23-9892-218BDD1B1118}" srcOrd="2" destOrd="0" presId="urn:microsoft.com/office/officeart/2005/8/layout/StepDownProcess"/>
    <dgm:cxn modelId="{F5E27B87-E19D-447B-A3E9-AFA26C157938}" type="presParOf" srcId="{F4B327F2-1A92-402C-A3F6-9BC3317CAC54}" destId="{69081A2E-9439-4497-A5CE-6F8AC9179A2B}" srcOrd="1" destOrd="0" presId="urn:microsoft.com/office/officeart/2005/8/layout/StepDownProcess"/>
    <dgm:cxn modelId="{EF6C999E-548C-4E64-AEFD-1678B7B2F5D6}" type="presParOf" srcId="{F4B327F2-1A92-402C-A3F6-9BC3317CAC54}" destId="{1C91C056-5AFE-4E26-9B7B-BB101210335A}" srcOrd="2" destOrd="0" presId="urn:microsoft.com/office/officeart/2005/8/layout/StepDownProcess"/>
    <dgm:cxn modelId="{D32D20BF-78DE-4363-9F16-F6B06EC7E30D}" type="presParOf" srcId="{1C91C056-5AFE-4E26-9B7B-BB101210335A}" destId="{90903A11-2A99-44F9-88E6-945113D2B1A0}" srcOrd="0" destOrd="0" presId="urn:microsoft.com/office/officeart/2005/8/layout/StepDownProcess"/>
    <dgm:cxn modelId="{57F81870-24BD-4799-94DD-48A4835FD788}" type="presParOf" srcId="{1C91C056-5AFE-4E26-9B7B-BB101210335A}" destId="{6BCF7B65-C05F-4123-8381-52EEF170935E}" srcOrd="1" destOrd="0" presId="urn:microsoft.com/office/officeart/2005/8/layout/StepDownProcess"/>
    <dgm:cxn modelId="{CC1DA0B5-FBF1-4032-AC99-A5A3A692991E}" type="presParOf" srcId="{1C91C056-5AFE-4E26-9B7B-BB101210335A}" destId="{4231D39E-7669-418F-94CD-3D990F424B28}" srcOrd="2" destOrd="0" presId="urn:microsoft.com/office/officeart/2005/8/layout/StepDownProcess"/>
    <dgm:cxn modelId="{69C6D5F9-D059-4193-9FA7-1F0CE2C4E25B}" type="presParOf" srcId="{F4B327F2-1A92-402C-A3F6-9BC3317CAC54}" destId="{BA6A2457-5969-41BB-8D58-7D3105C2B932}" srcOrd="3" destOrd="0" presId="urn:microsoft.com/office/officeart/2005/8/layout/StepDownProcess"/>
    <dgm:cxn modelId="{B914BC30-5F5C-4BD5-B739-A8938FF7F38A}" type="presParOf" srcId="{F4B327F2-1A92-402C-A3F6-9BC3317CAC54}" destId="{27E766D1-6169-48DF-AA1D-8F3AC6DF6DE2}" srcOrd="4" destOrd="0" presId="urn:microsoft.com/office/officeart/2005/8/layout/StepDownProcess"/>
    <dgm:cxn modelId="{E52BC504-795C-4EC9-B3A8-6867B22F1B4B}" type="presParOf" srcId="{27E766D1-6169-48DF-AA1D-8F3AC6DF6DE2}" destId="{31073687-A3D7-486E-A7E7-D03643F1A174}" srcOrd="0" destOrd="0" presId="urn:microsoft.com/office/officeart/2005/8/layout/StepDownProcess"/>
    <dgm:cxn modelId="{B106AEC5-E4E5-44E7-A067-8C4C5F0DFE8F}" type="presParOf" srcId="{27E766D1-6169-48DF-AA1D-8F3AC6DF6DE2}" destId="{C30DE3B1-D5F2-410F-997E-A37EDA4E0ED1}" srcOrd="1" destOrd="0" presId="urn:microsoft.com/office/officeart/2005/8/layout/StepDownProcess"/>
    <dgm:cxn modelId="{7A55512A-7218-4850-9BD0-5C252F18EAC7}" type="presParOf" srcId="{27E766D1-6169-48DF-AA1D-8F3AC6DF6DE2}" destId="{7E89EE93-B1BE-49C8-B721-3BF18ADB0FB8}" srcOrd="2" destOrd="0" presId="urn:microsoft.com/office/officeart/2005/8/layout/StepDownProcess"/>
    <dgm:cxn modelId="{3D455BCA-66ED-4A95-A47E-2E8EDF81D2BF}" type="presParOf" srcId="{F4B327F2-1A92-402C-A3F6-9BC3317CAC54}" destId="{5C092E3D-8C75-46AF-BEB4-35D389D38092}" srcOrd="5" destOrd="0" presId="urn:microsoft.com/office/officeart/2005/8/layout/StepDownProcess"/>
    <dgm:cxn modelId="{8A055C73-A77B-4D22-B921-86A2181A5841}" type="presParOf" srcId="{F4B327F2-1A92-402C-A3F6-9BC3317CAC54}" destId="{33C23A41-8458-4BB2-8AE0-4F8975F59D12}" srcOrd="6" destOrd="0" presId="urn:microsoft.com/office/officeart/2005/8/layout/StepDownProcess"/>
    <dgm:cxn modelId="{B37828B8-03FA-480A-8A67-B66FC4193F56}" type="presParOf" srcId="{33C23A41-8458-4BB2-8AE0-4F8975F59D12}" destId="{EDEA0A4C-7ACA-4C76-86C9-3DD9E0850A17}" srcOrd="0" destOrd="0" presId="urn:microsoft.com/office/officeart/2005/8/layout/StepDownProcess"/>
    <dgm:cxn modelId="{AE414239-2CFC-4652-A60E-9DD26C9DA555}" type="presParOf" srcId="{33C23A41-8458-4BB2-8AE0-4F8975F59D12}" destId="{D8A71A1D-A80F-492D-AF9B-5165708EF23F}" srcOrd="1" destOrd="0" presId="urn:microsoft.com/office/officeart/2005/8/layout/StepDownProcess"/>
    <dgm:cxn modelId="{DFAF1464-0E11-4CDD-AFAB-0381630F2313}" type="presParOf" srcId="{33C23A41-8458-4BB2-8AE0-4F8975F59D12}" destId="{34359F59-EFA5-4A99-8448-FD7E7ECA107A}" srcOrd="2" destOrd="0" presId="urn:microsoft.com/office/officeart/2005/8/layout/StepDownProcess"/>
    <dgm:cxn modelId="{82148E90-B8C4-42C9-B36F-A4856FCD8EBA}" type="presParOf" srcId="{F4B327F2-1A92-402C-A3F6-9BC3317CAC54}" destId="{47C1FA0E-E6AB-4DD9-9171-50E3BE121D97}" srcOrd="7" destOrd="0" presId="urn:microsoft.com/office/officeart/2005/8/layout/StepDownProcess"/>
    <dgm:cxn modelId="{88946451-8694-4F1B-9481-B0F3728E6B42}" type="presParOf" srcId="{F4B327F2-1A92-402C-A3F6-9BC3317CAC54}" destId="{B9060899-923C-46F3-8C3E-2828B1A111AF}" srcOrd="8" destOrd="0" presId="urn:microsoft.com/office/officeart/2005/8/layout/StepDownProcess"/>
    <dgm:cxn modelId="{4B0DACBE-AC6F-40C8-86E1-59592D643EEC}" type="presParOf" srcId="{B9060899-923C-46F3-8C3E-2828B1A111AF}" destId="{6F57448D-FAB7-4FC8-BC5D-FE7DDD9C7B6A}" srcOrd="0" destOrd="0" presId="urn:microsoft.com/office/officeart/2005/8/layout/StepDownProcess"/>
    <dgm:cxn modelId="{5D17162D-5DCD-43D3-8661-457856334C1A}" type="presParOf" srcId="{B9060899-923C-46F3-8C3E-2828B1A111AF}" destId="{5ED4FB3F-FCD3-4FC8-BE20-C5C3AC9C8A33}" srcOrd="1" destOrd="0" presId="urn:microsoft.com/office/officeart/2005/8/layout/StepDownProcess"/>
    <dgm:cxn modelId="{62592B6F-24C2-4F51-B0F3-BCA8601CB171}" type="presParOf" srcId="{B9060899-923C-46F3-8C3E-2828B1A111AF}" destId="{AA87EEB5-EACE-464A-834F-92BDA4510D55}" srcOrd="2" destOrd="0" presId="urn:microsoft.com/office/officeart/2005/8/layout/StepDownProcess"/>
    <dgm:cxn modelId="{61E5636F-0244-44D8-845E-ADCA18DF70BA}" type="presParOf" srcId="{F4B327F2-1A92-402C-A3F6-9BC3317CAC54}" destId="{10AEC399-9A64-46C1-8FFC-FED6A64A93C3}" srcOrd="9" destOrd="0" presId="urn:microsoft.com/office/officeart/2005/8/layout/StepDownProcess"/>
    <dgm:cxn modelId="{BE9CED19-327F-42E5-BC7B-6DCF0500BC66}" type="presParOf" srcId="{F4B327F2-1A92-402C-A3F6-9BC3317CAC54}" destId="{07CEBA01-70C1-4BA7-B850-D147E60058A0}" srcOrd="10" destOrd="0" presId="urn:microsoft.com/office/officeart/2005/8/layout/StepDownProcess"/>
    <dgm:cxn modelId="{02E55C72-2E6F-4AB7-8C93-739F23F5C53D}" type="presParOf" srcId="{07CEBA01-70C1-4BA7-B850-D147E60058A0}" destId="{FF4AA1BE-2FA9-4210-8BAC-A0CE8FDE60C3}" srcOrd="0" destOrd="0" presId="urn:microsoft.com/office/officeart/2005/8/layout/StepDownProcess"/>
    <dgm:cxn modelId="{AE402166-9F61-4EDB-9C80-1B3C0EAA98D6}" type="presParOf" srcId="{07CEBA01-70C1-4BA7-B850-D147E60058A0}" destId="{C5FA3F62-E2DD-4CF3-8A2F-432AE8E66B05}" srcOrd="1" destOrd="0" presId="urn:microsoft.com/office/officeart/2005/8/layout/StepDownProcess"/>
    <dgm:cxn modelId="{640FC728-701B-480E-B9B8-EA396600133F}" type="presParOf" srcId="{07CEBA01-70C1-4BA7-B850-D147E60058A0}" destId="{06A8962E-F046-4F66-840F-7DFEA6D86936}" srcOrd="2" destOrd="0" presId="urn:microsoft.com/office/officeart/2005/8/layout/StepDownProcess"/>
    <dgm:cxn modelId="{B5ED499B-443D-4801-AF12-9B3D1AD5EDED}" type="presParOf" srcId="{F4B327F2-1A92-402C-A3F6-9BC3317CAC54}" destId="{32040E42-30CB-48A4-9DA9-C827F479698F}" srcOrd="11" destOrd="0" presId="urn:microsoft.com/office/officeart/2005/8/layout/StepDownProcess"/>
    <dgm:cxn modelId="{D7D020ED-234F-47BE-8382-B43792B307E3}" type="presParOf" srcId="{F4B327F2-1A92-402C-A3F6-9BC3317CAC54}" destId="{1B299E49-1172-4C30-9A41-43F4107BF3B4}" srcOrd="12" destOrd="0" presId="urn:microsoft.com/office/officeart/2005/8/layout/StepDownProcess"/>
    <dgm:cxn modelId="{8FE75E83-4867-4C40-81D5-745FF3D270A7}" type="presParOf" srcId="{1B299E49-1172-4C30-9A41-43F4107BF3B4}" destId="{B35E6B18-9E47-4D53-8ACC-B0C18614EB94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77207-54A6-4F93-BBCB-6920382947EF}">
      <dsp:nvSpPr>
        <dsp:cNvPr id="0" name=""/>
        <dsp:cNvSpPr/>
      </dsp:nvSpPr>
      <dsp:spPr>
        <a:xfrm rot="5400000">
          <a:off x="835437" y="748843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A1BABA-61DB-4467-B214-A3F15B077242}">
      <dsp:nvSpPr>
        <dsp:cNvPr id="0" name=""/>
        <dsp:cNvSpPr/>
      </dsp:nvSpPr>
      <dsp:spPr>
        <a:xfrm>
          <a:off x="666551" y="42217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老师提交</a:t>
          </a:r>
          <a:endParaRPr lang="zh-CN" altLang="en-US" sz="1100" kern="1200" dirty="0"/>
        </a:p>
      </dsp:txBody>
      <dsp:txXfrm>
        <a:off x="703225" y="78891"/>
        <a:ext cx="999742" cy="677780"/>
      </dsp:txXfrm>
    </dsp:sp>
    <dsp:sp modelId="{3A3FB240-E09C-4C23-9892-218BDD1B1118}">
      <dsp:nvSpPr>
        <dsp:cNvPr id="0" name=""/>
        <dsp:cNvSpPr/>
      </dsp:nvSpPr>
      <dsp:spPr>
        <a:xfrm>
          <a:off x="1792335" y="65681"/>
          <a:ext cx="1842184" cy="722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下载“未审核”版检查，</a:t>
          </a:r>
          <a:endParaRPr lang="zh-CN" alt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如需修改，联系退回；</a:t>
          </a:r>
          <a:endParaRPr lang="zh-CN" alt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900" kern="1200" dirty="0" smtClean="0"/>
            <a:t>不需修改，告知可提交至科技厅。</a:t>
          </a:r>
          <a:endParaRPr lang="zh-CN" altLang="en-US" sz="900" kern="1200" dirty="0"/>
        </a:p>
      </dsp:txBody>
      <dsp:txXfrm>
        <a:off x="1792335" y="65681"/>
        <a:ext cx="1842184" cy="722212"/>
      </dsp:txXfrm>
    </dsp:sp>
    <dsp:sp modelId="{90903A11-2A99-44F9-88E6-945113D2B1A0}">
      <dsp:nvSpPr>
        <dsp:cNvPr id="0" name=""/>
        <dsp:cNvSpPr/>
      </dsp:nvSpPr>
      <dsp:spPr>
        <a:xfrm rot="5400000">
          <a:off x="1979956" y="1592609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CF7B65-C05F-4123-8381-52EEF170935E}">
      <dsp:nvSpPr>
        <dsp:cNvPr id="0" name=""/>
        <dsp:cNvSpPr/>
      </dsp:nvSpPr>
      <dsp:spPr>
        <a:xfrm>
          <a:off x="1811070" y="885982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第一完成单位</a:t>
          </a:r>
          <a:endParaRPr lang="en-US" altLang="zh-CN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（浙江大学</a:t>
          </a:r>
          <a:r>
            <a:rPr lang="en-US" altLang="zh-CN" sz="1100" kern="1200" dirty="0" smtClean="0"/>
            <a:t>/</a:t>
          </a:r>
          <a:r>
            <a:rPr lang="zh-CN" altLang="en-US" sz="1100" kern="1200" dirty="0" smtClean="0"/>
            <a:t>附属医院）</a:t>
          </a:r>
          <a:endParaRPr lang="zh-CN" altLang="en-US" sz="1100" kern="1200" dirty="0"/>
        </a:p>
      </dsp:txBody>
      <dsp:txXfrm>
        <a:off x="1847744" y="922656"/>
        <a:ext cx="999742" cy="677780"/>
      </dsp:txXfrm>
    </dsp:sp>
    <dsp:sp modelId="{4231D39E-7669-418F-94CD-3D990F424B28}">
      <dsp:nvSpPr>
        <dsp:cNvPr id="0" name=""/>
        <dsp:cNvSpPr/>
      </dsp:nvSpPr>
      <dsp:spPr>
        <a:xfrm>
          <a:off x="2884161" y="957620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/>
            <a:t>可退</a:t>
          </a:r>
          <a:endParaRPr lang="zh-CN" altLang="en-US" sz="1200" kern="1200" dirty="0"/>
        </a:p>
      </dsp:txBody>
      <dsp:txXfrm>
        <a:off x="2884161" y="957620"/>
        <a:ext cx="780464" cy="607095"/>
      </dsp:txXfrm>
    </dsp:sp>
    <dsp:sp modelId="{31073687-A3D7-486E-A7E7-D03643F1A174}">
      <dsp:nvSpPr>
        <dsp:cNvPr id="0" name=""/>
        <dsp:cNvSpPr/>
      </dsp:nvSpPr>
      <dsp:spPr>
        <a:xfrm rot="5400000">
          <a:off x="3124475" y="2436374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DE3B1-D5F2-410F-997E-A37EDA4E0ED1}">
      <dsp:nvSpPr>
        <dsp:cNvPr id="0" name=""/>
        <dsp:cNvSpPr/>
      </dsp:nvSpPr>
      <dsp:spPr>
        <a:xfrm>
          <a:off x="2955589" y="1729748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提名单位（浙江大学）</a:t>
          </a:r>
          <a:endParaRPr lang="zh-CN" altLang="en-US" sz="1100" kern="1200" dirty="0"/>
        </a:p>
      </dsp:txBody>
      <dsp:txXfrm>
        <a:off x="2992263" y="1766422"/>
        <a:ext cx="999742" cy="677780"/>
      </dsp:txXfrm>
    </dsp:sp>
    <dsp:sp modelId="{7E89EE93-B1BE-49C8-B721-3BF18ADB0FB8}">
      <dsp:nvSpPr>
        <dsp:cNvPr id="0" name=""/>
        <dsp:cNvSpPr/>
      </dsp:nvSpPr>
      <dsp:spPr>
        <a:xfrm>
          <a:off x="4028680" y="1801385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200" kern="1200" dirty="0" smtClean="0"/>
            <a:t>可退</a:t>
          </a:r>
          <a:endParaRPr lang="zh-CN" altLang="en-US" sz="1200" kern="1200" dirty="0"/>
        </a:p>
      </dsp:txBody>
      <dsp:txXfrm>
        <a:off x="4028680" y="1801385"/>
        <a:ext cx="780464" cy="607095"/>
      </dsp:txXfrm>
    </dsp:sp>
    <dsp:sp modelId="{EDEA0A4C-7ACA-4C76-86C9-3DD9E0850A17}">
      <dsp:nvSpPr>
        <dsp:cNvPr id="0" name=""/>
        <dsp:cNvSpPr/>
      </dsp:nvSpPr>
      <dsp:spPr>
        <a:xfrm rot="5400000">
          <a:off x="4268994" y="3280140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A71A1D-A80F-492D-AF9B-5165708EF23F}">
      <dsp:nvSpPr>
        <dsp:cNvPr id="0" name=""/>
        <dsp:cNvSpPr/>
      </dsp:nvSpPr>
      <dsp:spPr>
        <a:xfrm>
          <a:off x="4100109" y="2573514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科技厅</a:t>
          </a:r>
          <a:endParaRPr lang="zh-CN" altLang="en-US" sz="1100" kern="1200" dirty="0"/>
        </a:p>
      </dsp:txBody>
      <dsp:txXfrm>
        <a:off x="4136783" y="2610188"/>
        <a:ext cx="999742" cy="677780"/>
      </dsp:txXfrm>
    </dsp:sp>
    <dsp:sp modelId="{34359F59-EFA5-4A99-8448-FD7E7ECA107A}">
      <dsp:nvSpPr>
        <dsp:cNvPr id="0" name=""/>
        <dsp:cNvSpPr/>
      </dsp:nvSpPr>
      <dsp:spPr>
        <a:xfrm>
          <a:off x="5173199" y="2645151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7448D-FAB7-4FC8-BC5D-FE7DDD9C7B6A}">
      <dsp:nvSpPr>
        <dsp:cNvPr id="0" name=""/>
        <dsp:cNvSpPr/>
      </dsp:nvSpPr>
      <dsp:spPr>
        <a:xfrm rot="5400000">
          <a:off x="5413513" y="4123905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D4FB3F-FCD3-4FC8-BE20-C5C3AC9C8A33}">
      <dsp:nvSpPr>
        <dsp:cNvPr id="0" name=""/>
        <dsp:cNvSpPr/>
      </dsp:nvSpPr>
      <dsp:spPr>
        <a:xfrm>
          <a:off x="5244628" y="3417279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主件生成“审核通过水印”和提名号</a:t>
          </a:r>
          <a:endParaRPr lang="zh-CN" altLang="en-US" sz="1100" kern="1200" dirty="0"/>
        </a:p>
      </dsp:txBody>
      <dsp:txXfrm>
        <a:off x="5281302" y="3453953"/>
        <a:ext cx="999742" cy="677780"/>
      </dsp:txXfrm>
    </dsp:sp>
    <dsp:sp modelId="{AA87EEB5-EACE-464A-834F-92BDA4510D55}">
      <dsp:nvSpPr>
        <dsp:cNvPr id="0" name=""/>
        <dsp:cNvSpPr/>
      </dsp:nvSpPr>
      <dsp:spPr>
        <a:xfrm>
          <a:off x="6317719" y="3488916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4AA1BE-2FA9-4210-8BAC-A0CE8FDE60C3}">
      <dsp:nvSpPr>
        <dsp:cNvPr id="0" name=""/>
        <dsp:cNvSpPr/>
      </dsp:nvSpPr>
      <dsp:spPr>
        <a:xfrm rot="5400000">
          <a:off x="6558033" y="4967671"/>
          <a:ext cx="637450" cy="72571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A3F62-E2DD-4CF3-8A2F-432AE8E66B05}">
      <dsp:nvSpPr>
        <dsp:cNvPr id="0" name=""/>
        <dsp:cNvSpPr/>
      </dsp:nvSpPr>
      <dsp:spPr>
        <a:xfrm>
          <a:off x="6389147" y="4261045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下载提名书主件，签字、盖章</a:t>
          </a:r>
          <a:endParaRPr lang="zh-CN" altLang="en-US" sz="1100" kern="1200" dirty="0"/>
        </a:p>
      </dsp:txBody>
      <dsp:txXfrm>
        <a:off x="6425821" y="4297719"/>
        <a:ext cx="999742" cy="677780"/>
      </dsp:txXfrm>
    </dsp:sp>
    <dsp:sp modelId="{06A8962E-F046-4F66-840F-7DFEA6D86936}">
      <dsp:nvSpPr>
        <dsp:cNvPr id="0" name=""/>
        <dsp:cNvSpPr/>
      </dsp:nvSpPr>
      <dsp:spPr>
        <a:xfrm>
          <a:off x="7462238" y="4332682"/>
          <a:ext cx="780464" cy="607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E6B18-9E47-4D53-8ACC-B0C18614EB94}">
      <dsp:nvSpPr>
        <dsp:cNvPr id="0" name=""/>
        <dsp:cNvSpPr/>
      </dsp:nvSpPr>
      <dsp:spPr>
        <a:xfrm>
          <a:off x="7533666" y="5104810"/>
          <a:ext cx="1073090" cy="751128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100" kern="1200" dirty="0" smtClean="0"/>
            <a:t>整本主件扫描合成一个</a:t>
          </a:r>
          <a:r>
            <a:rPr lang="en-US" altLang="zh-CN" sz="1100" kern="1200" dirty="0" smtClean="0"/>
            <a:t>PDF</a:t>
          </a:r>
          <a:r>
            <a:rPr lang="zh-CN" altLang="en-US" sz="1100" kern="1200" dirty="0" smtClean="0"/>
            <a:t>，系统上传</a:t>
          </a:r>
          <a:endParaRPr lang="zh-CN" altLang="en-US" sz="1100" kern="1200" dirty="0"/>
        </a:p>
      </dsp:txBody>
      <dsp:txXfrm>
        <a:off x="7570340" y="5141484"/>
        <a:ext cx="999742" cy="677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993AE-EF69-408B-BCA9-30534E25CD4B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E735B-9DC6-4785-B9E6-482EE4FFF1D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616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E735B-9DC6-4785-B9E6-482EE4FFF1D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107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822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89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286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6381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13"/>
          <a:stretch>
            <a:fillRect/>
          </a:stretch>
        </p:blipFill>
        <p:spPr>
          <a:xfrm>
            <a:off x="-1" y="-32766"/>
            <a:ext cx="12192001" cy="6903465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-2" y="-32766"/>
            <a:ext cx="12192001" cy="6890766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28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0359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73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113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898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888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6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620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4387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535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2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81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0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561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408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697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627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61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932C-4F7B-451A-8127-5ACD3D6633F5}" type="datetimeFigureOut">
              <a:rPr lang="zh-CN" altLang="en-US" smtClean="0"/>
              <a:t>2024/8/1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33A50-2784-47B9-B1D8-4A0046A8736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13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E8ABD-677B-4600-BB40-B3541E5E59C2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图示 1"/>
          <p:cNvGraphicFramePr/>
          <p:nvPr>
            <p:extLst>
              <p:ext uri="{D42A27DB-BD31-4B8C-83A1-F6EECF244321}">
                <p14:modId xmlns:p14="http://schemas.microsoft.com/office/powerpoint/2010/main" val="1535893775"/>
              </p:ext>
            </p:extLst>
          </p:nvPr>
        </p:nvGraphicFramePr>
        <p:xfrm>
          <a:off x="886691" y="332509"/>
          <a:ext cx="9273309" cy="5898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6096001" y="3096922"/>
            <a:ext cx="81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不可退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89600" y="5861335"/>
            <a:ext cx="2604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r>
              <a:rPr lang="en-US" altLang="zh-CN" dirty="0"/>
              <a:t>2</a:t>
            </a:r>
            <a:r>
              <a:rPr lang="zh-CN" altLang="en-US" dirty="0" smtClean="0"/>
              <a:t>日前</a:t>
            </a:r>
            <a:r>
              <a:rPr lang="zh-CN" altLang="en-US" dirty="0" smtClean="0"/>
              <a:t>上传通道关闭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397167" y="1125173"/>
            <a:ext cx="251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8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20</a:t>
            </a:r>
            <a:r>
              <a:rPr lang="zh-CN" altLang="en-US" dirty="0" smtClean="0"/>
              <a:t>日</a:t>
            </a:r>
            <a:r>
              <a:rPr lang="en-US" altLang="zh-CN" dirty="0" smtClean="0"/>
              <a:t>18</a:t>
            </a:r>
            <a:r>
              <a:rPr lang="zh-CN" altLang="en-US" dirty="0" smtClean="0"/>
              <a:t>点前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0" y="3727306"/>
            <a:ext cx="12192000" cy="15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0" y="6214720"/>
            <a:ext cx="12192000" cy="159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373747" y="3376569"/>
            <a:ext cx="2807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8</a:t>
            </a:r>
            <a:r>
              <a:rPr lang="zh-CN" altLang="en-US" dirty="0" smtClean="0"/>
              <a:t>月</a:t>
            </a:r>
            <a:r>
              <a:rPr lang="en-US" altLang="zh-CN" dirty="0" smtClean="0"/>
              <a:t>30</a:t>
            </a:r>
            <a:r>
              <a:rPr lang="zh-CN" altLang="en-US" dirty="0" smtClean="0"/>
              <a:t>日</a:t>
            </a:r>
            <a:r>
              <a:rPr lang="en-US" altLang="zh-CN" dirty="0" smtClean="0"/>
              <a:t>18</a:t>
            </a:r>
            <a:r>
              <a:rPr lang="zh-CN" altLang="en-US" dirty="0" smtClean="0"/>
              <a:t>点前</a:t>
            </a:r>
            <a:r>
              <a:rPr lang="zh-CN" altLang="en-US" dirty="0" smtClean="0"/>
              <a:t>提名通道关闭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2016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97</Words>
  <Application>Microsoft Office PowerPoint</Application>
  <PresentationFormat>宽屏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2_Office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54</cp:revision>
  <dcterms:created xsi:type="dcterms:W3CDTF">2021-11-02T08:40:29Z</dcterms:created>
  <dcterms:modified xsi:type="dcterms:W3CDTF">2024-08-01T10:54:44Z</dcterms:modified>
</cp:coreProperties>
</file>